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89B7F-512B-4B1C-811E-2466FB99628E}" type="datetimeFigureOut">
              <a:rPr lang="en-US" smtClean="0"/>
              <a:t>3/9/2011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8BC31-F6A1-4EFE-995B-63F80C8694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89B7F-512B-4B1C-811E-2466FB99628E}" type="datetimeFigureOut">
              <a:rPr lang="en-US" smtClean="0"/>
              <a:t>3/9/2011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8BC31-F6A1-4EFE-995B-63F80C8694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89B7F-512B-4B1C-811E-2466FB99628E}" type="datetimeFigureOut">
              <a:rPr lang="en-US" smtClean="0"/>
              <a:t>3/9/2011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8BC31-F6A1-4EFE-995B-63F80C8694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89B7F-512B-4B1C-811E-2466FB99628E}" type="datetimeFigureOut">
              <a:rPr lang="en-US" smtClean="0"/>
              <a:t>3/9/2011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8BC31-F6A1-4EFE-995B-63F80C8694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89B7F-512B-4B1C-811E-2466FB99628E}" type="datetimeFigureOut">
              <a:rPr lang="en-US" smtClean="0"/>
              <a:t>3/9/2011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8BC31-F6A1-4EFE-995B-63F80C86949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89B7F-512B-4B1C-811E-2466FB99628E}" type="datetimeFigureOut">
              <a:rPr lang="en-US" smtClean="0"/>
              <a:t>3/9/2011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8BC31-F6A1-4EFE-995B-63F80C8694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89B7F-512B-4B1C-811E-2466FB99628E}" type="datetimeFigureOut">
              <a:rPr lang="en-US" smtClean="0"/>
              <a:t>3/9/2011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8BC31-F6A1-4EFE-995B-63F80C869490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89B7F-512B-4B1C-811E-2466FB99628E}" type="datetimeFigureOut">
              <a:rPr lang="en-US" smtClean="0"/>
              <a:t>3/9/2011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8BC31-F6A1-4EFE-995B-63F80C8694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89B7F-512B-4B1C-811E-2466FB99628E}" type="datetimeFigureOut">
              <a:rPr lang="en-US" smtClean="0"/>
              <a:t>3/9/2011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8BC31-F6A1-4EFE-995B-63F80C8694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89B7F-512B-4B1C-811E-2466FB99628E}" type="datetimeFigureOut">
              <a:rPr lang="en-US" smtClean="0"/>
              <a:t>3/9/2011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8BC31-F6A1-4EFE-995B-63F80C869490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89B7F-512B-4B1C-811E-2466FB99628E}" type="datetimeFigureOut">
              <a:rPr lang="en-US" smtClean="0"/>
              <a:t>3/9/2011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8BC31-F6A1-4EFE-995B-63F80C8694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D5F89B7F-512B-4B1C-811E-2466FB99628E}" type="datetimeFigureOut">
              <a:rPr lang="en-US" smtClean="0"/>
              <a:t>3/9/2011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FCD8BC31-F6A1-4EFE-995B-63F80C86949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Violence In The Media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Frankie Belford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2517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Psychologist P.O.V On Violence In The Media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Summary—Research on violent television and films, video games, and music reveals unequivocal evidence that media violence increases the likelihood of aggressive and violent behavior in both immediate and long-term contexts.</a:t>
            </a:r>
          </a:p>
          <a:p>
            <a:pPr marL="0" indent="0">
              <a:buNone/>
            </a:pPr>
            <a:r>
              <a:rPr lang="en-US" sz="2400" dirty="0" smtClean="0"/>
              <a:t>Secondly Short-term exposure increases the likelihood of physically and verbally aggressive behavior, aggressive thoughts, and aggressive emotions. 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547009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Psychologist P.O.V On Violence In The Media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Some Psychologist feel that "just because a film has a murder scene doesn't mean people are going to commit the act... That overstates the power of the image and under-estimates the role of parents."</a:t>
            </a:r>
          </a:p>
          <a:p>
            <a:r>
              <a:rPr lang="en-US" sz="2400" dirty="0" smtClean="0"/>
              <a:t>Other Psychologist feel that kids become more violent because of what they see in there house. Not because of what’s on television.</a:t>
            </a:r>
          </a:p>
          <a:p>
            <a:r>
              <a:rPr lang="en-US" sz="2400" dirty="0" smtClean="0"/>
              <a:t>Also Psychologist feel that students usually become more violent once they reach high School.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54315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28600"/>
            <a:ext cx="8458200" cy="59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6275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cs typeface="Times New Roman" pitchFamily="18" charset="0"/>
              </a:rPr>
              <a:t>Types of Violence in the Media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33400" indent="-533400">
              <a:lnSpc>
                <a:spcPct val="90000"/>
              </a:lnSpc>
              <a:buFont typeface="Times" charset="0"/>
              <a:buAutoNum type="arabicPeriod"/>
            </a:pPr>
            <a:r>
              <a:rPr lang="en-US" dirty="0" smtClean="0"/>
              <a:t>Violence with a weapon</a:t>
            </a:r>
          </a:p>
          <a:p>
            <a:pPr marL="533400" indent="-533400">
              <a:lnSpc>
                <a:spcPct val="90000"/>
              </a:lnSpc>
              <a:buFont typeface="Times" charset="0"/>
              <a:buAutoNum type="arabicPeriod"/>
            </a:pPr>
            <a:r>
              <a:rPr lang="en-US" dirty="0" smtClean="0"/>
              <a:t>Violence without a weapon</a:t>
            </a:r>
          </a:p>
          <a:p>
            <a:pPr marL="533400" indent="-533400">
              <a:lnSpc>
                <a:spcPct val="90000"/>
              </a:lnSpc>
              <a:buFont typeface="Times" charset="0"/>
              <a:buAutoNum type="arabicPeriod"/>
            </a:pPr>
            <a:r>
              <a:rPr lang="en-US" dirty="0" smtClean="0"/>
              <a:t>Crashes and explosions</a:t>
            </a:r>
          </a:p>
          <a:p>
            <a:pPr marL="533400" indent="-533400">
              <a:lnSpc>
                <a:spcPct val="90000"/>
              </a:lnSpc>
              <a:buFont typeface="Times" charset="0"/>
              <a:buAutoNum type="arabicPeriod"/>
            </a:pPr>
            <a:r>
              <a:rPr lang="en-US" dirty="0" smtClean="0"/>
              <a:t>Verbal violence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5667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Opinion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I personally think that violence in the media effects everyone in a different type of way. I do think that I was a little effected by the violence in the media. I say this because when I was a child I use to do the things that I saw on Wrestling, to other people. Eventually one day I hurt someone by doing a move that I saw on wrestling, but my mom sat me down and told me that wrestling was fake and not to imitate anything that I see on the show or I’ll grow up to be a short person. As a child the only thing I wanted to be was tall, I really don’t know why, but short people creped me out as a child. So every since then I never even watched wrestling. Violence in the media will never go away. There’s always going to be a new violent movie and </a:t>
            </a:r>
            <a:r>
              <a:rPr lang="en-US" dirty="0" err="1" smtClean="0"/>
              <a:t>tv</a:t>
            </a:r>
            <a:r>
              <a:rPr lang="en-US" dirty="0" smtClean="0"/>
              <a:t> show. I think the only thing to do is to talk to your children and let them know the difference between rite and wrong in </a:t>
            </a:r>
            <a:r>
              <a:rPr lang="en-US" smtClean="0"/>
              <a:t>the media.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6318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31</TotalTime>
  <Words>368</Words>
  <Application>Microsoft Office PowerPoint</Application>
  <PresentationFormat>On-screen Show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NewsPrint</vt:lpstr>
      <vt:lpstr>Violence In The Media</vt:lpstr>
      <vt:lpstr>Psychologist P.O.V On Violence In The Media</vt:lpstr>
      <vt:lpstr>Psychologist P.O.V On Violence In The Media</vt:lpstr>
      <vt:lpstr>PowerPoint Presentation</vt:lpstr>
      <vt:lpstr>Types of Violence in the Media</vt:lpstr>
      <vt:lpstr>My Opinion</vt:lpstr>
    </vt:vector>
  </TitlesOfParts>
  <Company>Rochester City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Violence In The Media</dc:title>
  <dc:creator>Belford, Frankie</dc:creator>
  <cp:lastModifiedBy>Belford, Frankie</cp:lastModifiedBy>
  <cp:revision>4</cp:revision>
  <dcterms:created xsi:type="dcterms:W3CDTF">2011-03-09T18:09:01Z</dcterms:created>
  <dcterms:modified xsi:type="dcterms:W3CDTF">2011-03-09T18:40:14Z</dcterms:modified>
</cp:coreProperties>
</file>